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1" r:id="rId10"/>
    <p:sldId id="269" r:id="rId11"/>
    <p:sldId id="270" r:id="rId12"/>
    <p:sldId id="257" r:id="rId13"/>
    <p:sldId id="259" r:id="rId14"/>
    <p:sldId id="258" r:id="rId15"/>
    <p:sldId id="260" r:id="rId16"/>
    <p:sldId id="256" r:id="rId17"/>
    <p:sldId id="272" r:id="rId18"/>
    <p:sldId id="27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3"/>
  </p:normalViewPr>
  <p:slideViewPr>
    <p:cSldViewPr snapToGrid="0">
      <p:cViewPr>
        <p:scale>
          <a:sx n="106" d="100"/>
          <a:sy n="106" d="100"/>
        </p:scale>
        <p:origin x="10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471F1-4742-E64E-9EF8-6B6A6F540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ED09C2-50CB-4629-FDAC-BCB6F6013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EC41C-9E2D-F979-2596-F6C448D3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BA0C0-0758-6617-F801-4CA89A9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B21B6-CC3B-8C5C-EF8B-654EC1CD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84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299AF-E001-39B7-831D-C9CC91D6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ECD1F-D527-E295-5DA0-73F6340FB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033C-67F0-92C9-D35A-EA9BBA0E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3610A-7796-14C5-D10B-F628A211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4CD80-73CA-73A6-8054-BE7157F4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0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8EE53D-1477-64E8-8419-A71F10995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FC2181-CADD-B87C-E7A9-9C9E70E8D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A862B-D888-2E39-E495-E53FD7E6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6D05-DB27-884A-85CE-41E840AF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1933E-F730-302F-0D49-0DEC8640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763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A128D-B778-4D14-2B7E-434D1738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4D1F6-85B8-D9EB-D23A-61408C01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4504F-880C-059B-2866-95755F3A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0068D-2627-5DEF-A8A3-D9122437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CFFD1-F07F-9452-928E-116C5FF6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08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CA193-2886-5B07-6C21-F6B56C4D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34FFE-6AF3-0B03-DDB3-92CABC8D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FCBF6-F3FD-9105-77CB-CB13895B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594617-D22D-72CF-578C-F72E4F24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A575A-2687-F7A2-C757-EC6AE293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686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89CB6-DA75-A686-3E43-3E07E4E5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6AC38-8CEC-187D-A224-56F901EDD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61364-DFE7-1324-8FC3-D74B2E886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9A53C-CF1F-DEF4-8964-F4770092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75A95-7CA8-E444-14A8-31EC2700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65431-BC96-DB12-B4CF-2837992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222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0204-5E66-2B05-9FFC-261C5B32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0D54D-8011-7DA6-F571-CCB1185F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6501A-4144-EF76-1F78-80B2C0572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0825C-A6D5-A2D7-638E-F24A4AEB1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AED7CA-48FF-E9A8-A4D3-34AE9B2E3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BF65B-AC8C-DEA3-98A3-4FC28A33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E8BF2-086C-CCDF-7687-349E5484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A8A569-D610-1AF4-0E97-9317461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403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E239B-04A0-A029-A21F-91A3D24F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A6F7BE-945B-6C1D-65EA-F276E0C0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7070E6-2FBE-06CE-3798-6141085B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EC0C1-6444-9CBD-3AA3-08A593B4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20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B88C-3070-DBBD-ACAA-A05F6172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B8C996-9952-8A3F-AB17-57B5F834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C47FC-8BF0-D164-7A48-823D0444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65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E546-96D9-EA6F-664A-1DE3ABF4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0AA42-4AD8-A85B-5BED-F99EAE98A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61448-DC3B-1B54-6B76-B2B9FAE81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DB431-F750-C41D-9C6D-78CDF942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6353C-794A-74D6-07DD-7765D70F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1D6683-BF14-F254-B7CF-164F109B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652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48ABC-47CA-3622-5442-CC2154A8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2E07F-BBF4-D4B4-982A-2AF094B86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2F92CA-9865-D124-5243-1A6EC3883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AFB02-1F7D-D742-D4C8-838A3172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75E74-89D4-30F0-0938-1B185135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10AFE3-1826-5483-64CD-5B233F98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8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83513-CB74-A1B9-14C3-7EBDAA52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5B8B1-7B5C-5B2F-2FD1-9CF055800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19494-D26B-9D9E-A480-36CC82AF7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1E14-EA78-0B4B-A0CD-D90A6F68019A}" type="datetimeFigureOut">
              <a:rPr kumimoji="1" lang="ko-Kore-KR" altLang="en-US" smtClean="0"/>
              <a:t>2023. 12. 7.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F04E1-B20B-7D83-72CF-774BDB2C9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78E27-9138-5926-12E0-5F54DBA0E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B9987-678C-F44A-9E7F-6E435F794F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89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3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2C7FAE-3922-77B8-A7EA-1C0B48CB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화면 기록 2023-12-08 오전 12.42.12.mov">
            <a:hlinkClick r:id="" action="ppaction://media"/>
            <a:extLst>
              <a:ext uri="{FF2B5EF4-FFF2-40B4-BE49-F238E27FC236}">
                <a16:creationId xmlns:a16="http://schemas.microsoft.com/office/drawing/2014/main" id="{9643E01A-527E-80A1-1731-CD8B5C99CB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7533" y="297173"/>
            <a:ext cx="2940600" cy="6264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2379B-A210-146B-1D96-3647A6C53C6F}"/>
              </a:ext>
            </a:extLst>
          </p:cNvPr>
          <p:cNvSpPr/>
          <p:nvPr/>
        </p:nvSpPr>
        <p:spPr>
          <a:xfrm rot="18900000">
            <a:off x="7029693" y="210518"/>
            <a:ext cx="693339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358327-5C28-5DE7-0B2F-B40B99E02419}"/>
              </a:ext>
            </a:extLst>
          </p:cNvPr>
          <p:cNvSpPr/>
          <p:nvPr/>
        </p:nvSpPr>
        <p:spPr>
          <a:xfrm rot="2700000">
            <a:off x="9836118" y="210520"/>
            <a:ext cx="693339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81976-475B-CD39-DD4E-1DDD796AE281}"/>
              </a:ext>
            </a:extLst>
          </p:cNvPr>
          <p:cNvSpPr/>
          <p:nvPr/>
        </p:nvSpPr>
        <p:spPr>
          <a:xfrm rot="2700000">
            <a:off x="6947056" y="6240661"/>
            <a:ext cx="693339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5B7497-D24A-5C34-0585-B2A52F14AA26}"/>
              </a:ext>
            </a:extLst>
          </p:cNvPr>
          <p:cNvSpPr/>
          <p:nvPr/>
        </p:nvSpPr>
        <p:spPr>
          <a:xfrm rot="8100000">
            <a:off x="9901301" y="6230599"/>
            <a:ext cx="693339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4F65F1-3C7E-106A-C00F-B6C8A849B547}"/>
              </a:ext>
            </a:extLst>
          </p:cNvPr>
          <p:cNvSpPr/>
          <p:nvPr/>
        </p:nvSpPr>
        <p:spPr>
          <a:xfrm rot="16200000">
            <a:off x="3935463" y="3249125"/>
            <a:ext cx="6486717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FD5DA9-CD4A-34FB-D31F-4BCB8BBCDB1C}"/>
              </a:ext>
            </a:extLst>
          </p:cNvPr>
          <p:cNvSpPr/>
          <p:nvPr/>
        </p:nvSpPr>
        <p:spPr>
          <a:xfrm rot="16200000">
            <a:off x="7129200" y="3220560"/>
            <a:ext cx="6486717" cy="378037"/>
          </a:xfrm>
          <a:prstGeom prst="rect">
            <a:avLst/>
          </a:prstGeom>
          <a:solidFill>
            <a:srgbClr val="FF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 descr="스크린샷, 직사각형, 흑백이(가) 표시된 사진&#10;&#10;자동 생성된 설명">
            <a:extLst>
              <a:ext uri="{FF2B5EF4-FFF2-40B4-BE49-F238E27FC236}">
                <a16:creationId xmlns:a16="http://schemas.microsoft.com/office/drawing/2014/main" id="{F805EADE-46B4-A755-A995-8A937AD559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2360" y="194785"/>
            <a:ext cx="4460398" cy="72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1016DCD-A9B8-3D85-D848-FAFE51AEB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KakaoTalk_Video_2023-12-07-22-34-57_5FC88EF9-23B4-46BD-A800-A3D50C71C10B.mp4">
            <a:hlinkClick r:id="" action="ppaction://media"/>
            <a:extLst>
              <a:ext uri="{FF2B5EF4-FFF2-40B4-BE49-F238E27FC236}">
                <a16:creationId xmlns:a16="http://schemas.microsoft.com/office/drawing/2014/main" id="{FADE6EAF-393D-9970-6909-43F36E3FB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4446" y="652239"/>
            <a:ext cx="2686773" cy="555352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F85AEE-C84B-38CE-97DA-64139E6821DB}"/>
              </a:ext>
            </a:extLst>
          </p:cNvPr>
          <p:cNvGrpSpPr/>
          <p:nvPr/>
        </p:nvGrpSpPr>
        <p:grpSpPr>
          <a:xfrm>
            <a:off x="7250719" y="458539"/>
            <a:ext cx="3064188" cy="5900348"/>
            <a:chOff x="7250719" y="458539"/>
            <a:chExt cx="3064188" cy="590034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D1765E-783E-1F44-A12B-1EBF8CDAA4FF}"/>
                </a:ext>
              </a:extLst>
            </p:cNvPr>
            <p:cNvSpPr/>
            <p:nvPr/>
          </p:nvSpPr>
          <p:spPr>
            <a:xfrm rot="18900000">
              <a:off x="7250719" y="560682"/>
              <a:ext cx="397565" cy="183112"/>
            </a:xfrm>
            <a:prstGeom prst="rect">
              <a:avLst/>
            </a:prstGeom>
            <a:solidFill>
              <a:srgbClr val="FFFB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E40832-D1C3-87FE-8CB9-5B0105CF9B45}"/>
                </a:ext>
              </a:extLst>
            </p:cNvPr>
            <p:cNvSpPr/>
            <p:nvPr/>
          </p:nvSpPr>
          <p:spPr>
            <a:xfrm rot="2700000" flipH="1">
              <a:off x="9907382" y="565766"/>
              <a:ext cx="397565" cy="183112"/>
            </a:xfrm>
            <a:prstGeom prst="rect">
              <a:avLst/>
            </a:prstGeom>
            <a:solidFill>
              <a:srgbClr val="FFFB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C7E44D-4BE6-2E9A-1CCA-CABB86A95AD7}"/>
                </a:ext>
              </a:extLst>
            </p:cNvPr>
            <p:cNvGrpSpPr/>
            <p:nvPr/>
          </p:nvGrpSpPr>
          <p:grpSpPr>
            <a:xfrm rot="10800000">
              <a:off x="7367905" y="5961322"/>
              <a:ext cx="2947002" cy="397565"/>
              <a:chOff x="7403119" y="610939"/>
              <a:chExt cx="2947002" cy="39756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32C5AE5-23CD-8307-2C16-D7C243D43F63}"/>
                  </a:ext>
                </a:extLst>
              </p:cNvPr>
              <p:cNvSpPr/>
              <p:nvPr/>
            </p:nvSpPr>
            <p:spPr>
              <a:xfrm rot="18900000">
                <a:off x="7403119" y="713082"/>
                <a:ext cx="397565" cy="183112"/>
              </a:xfrm>
              <a:prstGeom prst="rect">
                <a:avLst/>
              </a:prstGeom>
              <a:solidFill>
                <a:srgbClr val="FFFB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8F7C85A-B072-CF33-BD12-C9F1DBB91B58}"/>
                  </a:ext>
                </a:extLst>
              </p:cNvPr>
              <p:cNvSpPr/>
              <p:nvPr/>
            </p:nvSpPr>
            <p:spPr>
              <a:xfrm rot="2700000" flipH="1">
                <a:off x="10059782" y="718166"/>
                <a:ext cx="397565" cy="183112"/>
              </a:xfrm>
              <a:prstGeom prst="rect">
                <a:avLst/>
              </a:prstGeom>
              <a:solidFill>
                <a:srgbClr val="FFFB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20" name="그림 19" descr="스크린샷, 직사각형, 흑백이(가) 표시된 사진&#10;&#10;자동 생성된 설명">
            <a:extLst>
              <a:ext uri="{FF2B5EF4-FFF2-40B4-BE49-F238E27FC236}">
                <a16:creationId xmlns:a16="http://schemas.microsoft.com/office/drawing/2014/main" id="{BF079A8C-C5A5-C699-43D3-5008AF1E41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310" y="421923"/>
            <a:ext cx="4341129" cy="6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D8D7AD-5326-DBF0-7436-BB924C88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"/>
            <a:ext cx="12192000" cy="6858000"/>
          </a:xfrm>
          <a:prstGeom prst="rect">
            <a:avLst/>
          </a:prstGeom>
        </p:spPr>
      </p:pic>
      <p:pic>
        <p:nvPicPr>
          <p:cNvPr id="14" name="KakaoTalk_Video_2023-12-07-22-34-50_41E430D6-FF48-487B-9193-91B295B85D61.mp4">
            <a:hlinkClick r:id="" action="ppaction://media"/>
            <a:extLst>
              <a:ext uri="{FF2B5EF4-FFF2-40B4-BE49-F238E27FC236}">
                <a16:creationId xmlns:a16="http://schemas.microsoft.com/office/drawing/2014/main" id="{2E13344A-3A80-C555-3EBF-65486815D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1994" y="652239"/>
            <a:ext cx="2679225" cy="5551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2CAADA-8389-ED0A-BFFC-5337CEB202D8}"/>
              </a:ext>
            </a:extLst>
          </p:cNvPr>
          <p:cNvGrpSpPr/>
          <p:nvPr/>
        </p:nvGrpSpPr>
        <p:grpSpPr>
          <a:xfrm>
            <a:off x="7250719" y="458539"/>
            <a:ext cx="3064188" cy="5900348"/>
            <a:chOff x="7250719" y="458539"/>
            <a:chExt cx="3064188" cy="590034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F07AE0-F3C2-FF45-15B3-BAA911109C64}"/>
                </a:ext>
              </a:extLst>
            </p:cNvPr>
            <p:cNvSpPr/>
            <p:nvPr/>
          </p:nvSpPr>
          <p:spPr>
            <a:xfrm rot="18900000">
              <a:off x="7250719" y="560682"/>
              <a:ext cx="397565" cy="183112"/>
            </a:xfrm>
            <a:prstGeom prst="rect">
              <a:avLst/>
            </a:prstGeom>
            <a:solidFill>
              <a:srgbClr val="FFFB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9F0A90-8B58-372E-1BDD-B6DE08B0C355}"/>
                </a:ext>
              </a:extLst>
            </p:cNvPr>
            <p:cNvSpPr/>
            <p:nvPr/>
          </p:nvSpPr>
          <p:spPr>
            <a:xfrm rot="2700000" flipH="1">
              <a:off x="9907382" y="565766"/>
              <a:ext cx="397565" cy="183112"/>
            </a:xfrm>
            <a:prstGeom prst="rect">
              <a:avLst/>
            </a:prstGeom>
            <a:solidFill>
              <a:srgbClr val="FFFB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9778080-2410-9C67-7C5F-774A593F1333}"/>
                </a:ext>
              </a:extLst>
            </p:cNvPr>
            <p:cNvGrpSpPr/>
            <p:nvPr/>
          </p:nvGrpSpPr>
          <p:grpSpPr>
            <a:xfrm rot="10800000">
              <a:off x="7367905" y="5961322"/>
              <a:ext cx="2947002" cy="397565"/>
              <a:chOff x="7403119" y="610939"/>
              <a:chExt cx="2947002" cy="39756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BE6E63B-45EC-9C18-018F-C3ADE4BF9E64}"/>
                  </a:ext>
                </a:extLst>
              </p:cNvPr>
              <p:cNvSpPr/>
              <p:nvPr/>
            </p:nvSpPr>
            <p:spPr>
              <a:xfrm rot="18900000">
                <a:off x="7403119" y="713082"/>
                <a:ext cx="397565" cy="183112"/>
              </a:xfrm>
              <a:prstGeom prst="rect">
                <a:avLst/>
              </a:prstGeom>
              <a:solidFill>
                <a:srgbClr val="FFFB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3A0FF38-AC63-63D0-0764-A9476A52FD7B}"/>
                  </a:ext>
                </a:extLst>
              </p:cNvPr>
              <p:cNvSpPr/>
              <p:nvPr/>
            </p:nvSpPr>
            <p:spPr>
              <a:xfrm rot="2700000" flipH="1">
                <a:off x="10059782" y="718166"/>
                <a:ext cx="397565" cy="183112"/>
              </a:xfrm>
              <a:prstGeom prst="rect">
                <a:avLst/>
              </a:prstGeom>
              <a:solidFill>
                <a:srgbClr val="FFFB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28" name="그림 27" descr="스크린샷, 직사각형, 흑백이(가) 표시된 사진&#10;&#10;자동 생성된 설명">
            <a:extLst>
              <a:ext uri="{FF2B5EF4-FFF2-40B4-BE49-F238E27FC236}">
                <a16:creationId xmlns:a16="http://schemas.microsoft.com/office/drawing/2014/main" id="{12E88046-8B2F-DE95-699F-B7B0830556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310" y="421923"/>
            <a:ext cx="4341129" cy="6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446E4DA-0126-AFDD-1C6A-D2C1F3E9A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화면 기록 2023-12-08 오전 12.36.17.mov">
            <a:hlinkClick r:id="" action="ppaction://media"/>
            <a:extLst>
              <a:ext uri="{FF2B5EF4-FFF2-40B4-BE49-F238E27FC236}">
                <a16:creationId xmlns:a16="http://schemas.microsoft.com/office/drawing/2014/main" id="{6A3D91EA-64C3-57A9-D02D-D2B2EDDB0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7533" y="297000"/>
            <a:ext cx="2940600" cy="6264000"/>
          </a:xfrm>
          <a:prstGeom prst="rect">
            <a:avLst/>
          </a:prstGeom>
        </p:spPr>
      </p:pic>
      <p:pic>
        <p:nvPicPr>
          <p:cNvPr id="9" name="그림 8" descr="스크린샷, 직사각형, 흑백이(가) 표시된 사진&#10;&#10;자동 생성된 설명">
            <a:extLst>
              <a:ext uri="{FF2B5EF4-FFF2-40B4-BE49-F238E27FC236}">
                <a16:creationId xmlns:a16="http://schemas.microsoft.com/office/drawing/2014/main" id="{1AC3AD22-ECFB-0EC3-9B0C-B4771500BB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2360" y="194785"/>
            <a:ext cx="4460398" cy="72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C2C7FAE-3922-77B8-A7EA-1C0B48CB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화면 기록 2023-12-07 오후 6.56.40.mov">
            <a:hlinkClick r:id="" action="ppaction://media"/>
            <a:extLst>
              <a:ext uri="{FF2B5EF4-FFF2-40B4-BE49-F238E27FC236}">
                <a16:creationId xmlns:a16="http://schemas.microsoft.com/office/drawing/2014/main" id="{D6D01F80-426B-A104-AA8A-6C6ACE830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7533" y="297173"/>
            <a:ext cx="2940600" cy="6264000"/>
          </a:xfrm>
          <a:prstGeom prst="rect">
            <a:avLst/>
          </a:prstGeom>
        </p:spPr>
      </p:pic>
      <p:pic>
        <p:nvPicPr>
          <p:cNvPr id="12" name="그림 11" descr="스크린샷, 직사각형, 흑백이(가) 표시된 사진&#10;&#10;자동 생성된 설명">
            <a:extLst>
              <a:ext uri="{FF2B5EF4-FFF2-40B4-BE49-F238E27FC236}">
                <a16:creationId xmlns:a16="http://schemas.microsoft.com/office/drawing/2014/main" id="{95E59CDC-E8A1-54BB-B6D3-43DFC213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2360" y="194785"/>
            <a:ext cx="4460398" cy="72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4A89B4-2294-CE4C-6B6C-91180170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5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0</Words>
  <Application>Microsoft Macintosh PowerPoint</Application>
  <PresentationFormat>와이드스크린</PresentationFormat>
  <Paragraphs>0</Paragraphs>
  <Slides>18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추유림</dc:creator>
  <cp:lastModifiedBy>추유림</cp:lastModifiedBy>
  <cp:revision>1</cp:revision>
  <dcterms:created xsi:type="dcterms:W3CDTF">2023-12-07T09:35:19Z</dcterms:created>
  <dcterms:modified xsi:type="dcterms:W3CDTF">2023-12-07T15:47:07Z</dcterms:modified>
</cp:coreProperties>
</file>